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/>
    <p:restoredTop sz="94647"/>
  </p:normalViewPr>
  <p:slideViewPr>
    <p:cSldViewPr>
      <p:cViewPr varScale="1">
        <p:scale>
          <a:sx n="91" d="100"/>
          <a:sy n="91" d="100"/>
        </p:scale>
        <p:origin x="3416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7990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134BC-8F97-C446-8354-6C25BC4DCA3D}" type="datetimeFigureOut">
              <a:rPr lang="en-US" smtClean="0"/>
              <a:t>6/3/20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03488" y="1336675"/>
            <a:ext cx="25495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6675"/>
            <a:ext cx="6045200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7990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FBFB2-D350-6D4A-97C5-24D87A306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57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FBFB2-D350-6D4A-97C5-24D87A306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096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4367" y="2056987"/>
            <a:ext cx="6294114" cy="322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4367" y="2056987"/>
            <a:ext cx="6294114" cy="322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url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rl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3">
            <a:extLst>
              <a:ext uri="{FF2B5EF4-FFF2-40B4-BE49-F238E27FC236}">
                <a16:creationId xmlns:a16="http://schemas.microsoft.com/office/drawing/2014/main" xmlns="" id="{A4B128A7-B3FB-A44B-9CEF-0C3B475F0670}"/>
              </a:ext>
            </a:extLst>
          </p:cNvPr>
          <p:cNvSpPr txBox="1"/>
          <p:nvPr/>
        </p:nvSpPr>
        <p:spPr>
          <a:xfrm>
            <a:off x="967983" y="5705648"/>
            <a:ext cx="5632450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5800" marR="680720" indent="-5715" algn="ctr">
              <a:lnSpc>
                <a:spcPct val="100000"/>
              </a:lnSpc>
              <a:spcBef>
                <a:spcPts val="100"/>
              </a:spcBef>
            </a:pP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We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hebben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voorlopig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onze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deuren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gesloten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, maar we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gaan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weer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open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zodra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het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kan.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Tot dan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delen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we updates op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onze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website.</a:t>
            </a:r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xmlns="" id="{5578B972-2E05-1044-82BD-8DF28F2DD022}"/>
              </a:ext>
            </a:extLst>
          </p:cNvPr>
          <p:cNvSpPr txBox="1"/>
          <p:nvPr/>
        </p:nvSpPr>
        <p:spPr>
          <a:xfrm>
            <a:off x="859532" y="7404100"/>
            <a:ext cx="5837437" cy="13978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Vind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ons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online!</a:t>
            </a:r>
          </a:p>
          <a:p>
            <a:pPr marL="635" algn="ctr">
              <a:lnSpc>
                <a:spcPct val="100000"/>
              </a:lnSpc>
              <a:spcBef>
                <a:spcPts val="2365"/>
              </a:spcBef>
            </a:pPr>
            <a:r>
              <a:rPr sz="3000" b="1" spc="-55" dirty="0">
                <a:solidFill>
                  <a:srgbClr val="162A75"/>
                </a:solidFill>
                <a:latin typeface="Benton Sans"/>
                <a:cs typeface="Benton Sans"/>
              </a:rPr>
              <a:t>[</a:t>
            </a:r>
            <a:r>
              <a:rPr sz="3000" b="1" spc="-55" dirty="0">
                <a:solidFill>
                  <a:srgbClr val="162A75"/>
                </a:solidFill>
                <a:latin typeface="Benton Sans"/>
                <a:cs typeface="Benton Sans"/>
                <a:hlinkClick r:id="rId3"/>
              </a:rPr>
              <a:t>www.url.com]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xmlns="" id="{0C9B1663-B65F-CF42-BF76-10509CDECD4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57017" y="2056987"/>
            <a:ext cx="7042466" cy="4018536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R="5080" algn="ctr">
              <a:lnSpc>
                <a:spcPts val="6000"/>
              </a:lnSpc>
            </a:pPr>
            <a:r>
              <a:rPr lang="en-GB" b="0" spc="-75" dirty="0"/>
              <a:t>WIJ HEBBEN UW STEUN NODIG,</a:t>
            </a:r>
          </a:p>
          <a:p>
            <a:pPr marR="5080" algn="ctr">
              <a:lnSpc>
                <a:spcPts val="6000"/>
              </a:lnSpc>
            </a:pPr>
            <a:r>
              <a:rPr lang="en-GB" b="0" spc="-75" dirty="0">
                <a:solidFill>
                  <a:srgbClr val="162A75"/>
                </a:solidFill>
              </a:rPr>
              <a:t>NU MEER DAN OOIT.</a:t>
            </a:r>
          </a:p>
          <a:p>
            <a:pPr marR="5080" algn="ctr">
              <a:lnSpc>
                <a:spcPts val="6000"/>
              </a:lnSpc>
            </a:pPr>
            <a:endParaRPr b="0" spc="-75" dirty="0">
              <a:solidFill>
                <a:srgbClr val="162A75"/>
              </a:solidFill>
            </a:endParaRPr>
          </a:p>
        </p:txBody>
      </p:sp>
      <p:sp>
        <p:nvSpPr>
          <p:cNvPr id="12" name="object 13"/>
          <p:cNvSpPr txBox="1"/>
          <p:nvPr/>
        </p:nvSpPr>
        <p:spPr>
          <a:xfrm>
            <a:off x="444605" y="390408"/>
            <a:ext cx="3589020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spc="-45" dirty="0" smtClean="0">
                <a:solidFill>
                  <a:srgbClr val="FFFFFF"/>
                </a:solidFill>
                <a:latin typeface="BentonSans-Black"/>
                <a:cs typeface="BentonSans-Black"/>
              </a:rPr>
              <a:t>KOOP LOKAAL </a:t>
            </a:r>
            <a:br>
              <a:rPr lang="en-GB" sz="2000" spc="-45" dirty="0" smtClean="0">
                <a:solidFill>
                  <a:srgbClr val="FFFFFF"/>
                </a:solidFill>
                <a:latin typeface="BentonSans-Black"/>
                <a:cs typeface="BentonSans-Black"/>
              </a:rPr>
            </a:b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Steun</a:t>
            </a:r>
            <a:r>
              <a:rPr lang="en-GB" sz="2000" spc="-45" dirty="0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lokale</a:t>
            </a:r>
            <a:r>
              <a:rPr lang="en-GB" sz="2000" spc="-45" dirty="0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ondernemers</a:t>
            </a:r>
            <a:endParaRPr lang="en-GB" sz="2000" dirty="0">
              <a:latin typeface="BentonSans Book" charset="0"/>
              <a:ea typeface="BentonSans Book" charset="0"/>
              <a:cs typeface="BentonSans Book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967983" y="5705648"/>
            <a:ext cx="5632450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5800" marR="680720" indent="-5715" algn="ctr">
              <a:lnSpc>
                <a:spcPct val="100000"/>
              </a:lnSpc>
              <a:spcBef>
                <a:spcPts val="100"/>
              </a:spcBef>
            </a:pP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We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hebben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voorlopig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onze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deuren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gesloten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, maar we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gaan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weer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open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zodra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het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kan.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Tot dan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delen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we updates op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onze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website.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59532" y="7404100"/>
            <a:ext cx="5837437" cy="13978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Vind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ons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online!</a:t>
            </a:r>
          </a:p>
          <a:p>
            <a:pPr marL="635" algn="ctr">
              <a:lnSpc>
                <a:spcPct val="100000"/>
              </a:lnSpc>
              <a:spcBef>
                <a:spcPts val="2365"/>
              </a:spcBef>
            </a:pPr>
            <a:r>
              <a:rPr sz="3000" b="1" spc="-55" dirty="0">
                <a:solidFill>
                  <a:srgbClr val="162A75"/>
                </a:solidFill>
                <a:latin typeface="Benton Sans"/>
                <a:cs typeface="Benton Sans"/>
              </a:rPr>
              <a:t>[</a:t>
            </a:r>
            <a:r>
              <a:rPr sz="3000" b="1" spc="-5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www.url.com]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257017" y="2056987"/>
            <a:ext cx="7042466" cy="4018536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R="5080" algn="ctr">
              <a:lnSpc>
                <a:spcPts val="6000"/>
              </a:lnSpc>
            </a:pPr>
            <a:r>
              <a:rPr lang="en-GB" b="0" spc="-75" dirty="0"/>
              <a:t>WIJ HEBBEN UW STEUN NODIG,</a:t>
            </a:r>
          </a:p>
          <a:p>
            <a:pPr marR="5080" algn="ctr">
              <a:lnSpc>
                <a:spcPts val="6000"/>
              </a:lnSpc>
            </a:pPr>
            <a:r>
              <a:rPr lang="en-GB" b="0" spc="-75" dirty="0">
                <a:solidFill>
                  <a:srgbClr val="162A75"/>
                </a:solidFill>
              </a:rPr>
              <a:t>NU MEER DAN OOIT.</a:t>
            </a:r>
          </a:p>
          <a:p>
            <a:pPr marR="5080" algn="ctr">
              <a:lnSpc>
                <a:spcPts val="6000"/>
              </a:lnSpc>
            </a:pPr>
            <a:endParaRPr b="0" spc="-75" dirty="0">
              <a:solidFill>
                <a:srgbClr val="162A75"/>
              </a:solidFill>
            </a:endParaRPr>
          </a:p>
        </p:txBody>
      </p:sp>
      <p:sp>
        <p:nvSpPr>
          <p:cNvPr id="6" name="object 9"/>
          <p:cNvSpPr txBox="1"/>
          <p:nvPr/>
        </p:nvSpPr>
        <p:spPr>
          <a:xfrm>
            <a:off x="444500" y="390397"/>
            <a:ext cx="3589020" cy="58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  <a:t>KOOP LOKAAL </a:t>
            </a:r>
            <a:b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</a:b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Steun</a:t>
            </a:r>
            <a:r>
              <a:rPr lang="en-GB" sz="2000" spc="-45" dirty="0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lokale</a:t>
            </a:r>
            <a:r>
              <a:rPr lang="en-GB" sz="2000" spc="-45" dirty="0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ondernemers</a:t>
            </a:r>
            <a:endParaRPr lang="en-GB" sz="2000" dirty="0">
              <a:solidFill>
                <a:srgbClr val="002060"/>
              </a:solidFill>
              <a:latin typeface="BentonSans Book" charset="0"/>
              <a:ea typeface="BentonSans Book" charset="0"/>
              <a:cs typeface="BentonSans Book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62A7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91</Words>
  <Application>Microsoft Macintosh PowerPoint</Application>
  <PresentationFormat>Custom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Benton Sans</vt:lpstr>
      <vt:lpstr>BentonSans Book</vt:lpstr>
      <vt:lpstr>BentonSans-Black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4</cp:revision>
  <dcterms:created xsi:type="dcterms:W3CDTF">2020-05-15T11:15:24Z</dcterms:created>
  <dcterms:modified xsi:type="dcterms:W3CDTF">2020-06-03T11:16:12Z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